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Lato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75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Seat-Booking System —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web app that maximizes 50 seats for 10 squads (8 people each). Uses a rotating two-batch schedule, buffer seats for ad-hoc bookings, and a clear admin workflow. This deck explains the rules, architecture, UI flows, and operational edge cases — ready for product review or handoff to devs.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9659"/>
            <a:ext cx="2908415" cy="2152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		</a:t>
            </a:r>
          </a:p>
          <a:p>
            <a:pPr marL="0" indent="0" algn="l">
              <a:lnSpc>
                <a:spcPts val="4450"/>
              </a:lnSpc>
              <a:buNone/>
            </a:pPr>
            <a:endParaRPr lang="en-US" sz="3550" dirty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4450"/>
              </a:lnSpc>
              <a:buNone/>
            </a:pPr>
            <a:endParaRPr lang="en-US" sz="3550" dirty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				</a:t>
            </a:r>
            <a:r>
              <a:rPr lang="en-US" sz="8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8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9AAE8-D3C0-7959-0DE2-4070FA081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627" y="7492823"/>
            <a:ext cx="2619741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077"/>
            <a:ext cx="4474012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&amp; Goals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1753314"/>
            <a:ext cx="4217789" cy="56236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4147" y="2774394"/>
            <a:ext cx="27963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554147" y="3344585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 squads (80 people total) but only 50 seats. Need a fair, predictable schedule to maximize space while allowing limited ad-hoc access.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54147" y="4276011"/>
            <a:ext cx="27963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554147" y="4846201"/>
            <a:ext cx="8300799" cy="1653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Maximize seat utilization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Simple rules for scheduled and non-scheduled members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Admin-driven squad/batch management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Interactive, responsive UI with real-time buffer updates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6A67E-21B8-28F1-5394-865323AB0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659" y="7399295"/>
            <a:ext cx="2619741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5662"/>
            <a:ext cx="73598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Rotation Engine — How Days Rotate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392799"/>
            <a:ext cx="3664744" cy="1821180"/>
          </a:xfrm>
          <a:prstGeom prst="roundRect">
            <a:avLst>
              <a:gd name="adj" fmla="val 523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2627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Week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17652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Batch 1: Mon–Wed (full day).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616643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Batch 2: Thu–Fri.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392799"/>
            <a:ext cx="3664863" cy="1821180"/>
          </a:xfrm>
          <a:prstGeom prst="roundRect">
            <a:avLst>
              <a:gd name="adj" fmla="val 523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406182" y="2627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Week 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311765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Batch 2: Mon–Wed.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182" y="361664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Batch 1: Thu–Fri.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44079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514624" y="467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516564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Engine alternates weekly based on date and repeats indefinitely.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60181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rotationEngine.js computes the active batch per date; this drives scheduled auto-booking, booking permissions, and UI calendar highlights.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C81A4-C8D9-D71A-1715-3B9EF730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546" y="7424329"/>
            <a:ext cx="2619741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420" y="696278"/>
            <a:ext cx="4194691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Seat Allocation Rules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420" y="1511379"/>
            <a:ext cx="524232" cy="524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0420" y="2278023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 Seats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0420" y="2722007"/>
            <a:ext cx="7675959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 seats total: 40 allocated to scheduled batch, 10 reserved as buffer.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0420" y="3432691"/>
            <a:ext cx="524232" cy="5242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0420" y="4199334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Scheduled Members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20420" y="4643318"/>
            <a:ext cx="767595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Auto-booked when their batch is scheduled. They may release or rebook up to 2 weeks ahead.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0420" y="5676900"/>
            <a:ext cx="524232" cy="5242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0420" y="6443543"/>
            <a:ext cx="291774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Non-scheduled Members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0420" y="6887528"/>
            <a:ext cx="767595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May book only buffer seats for tomorrow, allowed between 3PM and midnight, subject to buffer availability.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FAB716-74D6-12B2-7CAF-F787A10DBF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0658" y="7515125"/>
            <a:ext cx="2619741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013" y="533519"/>
            <a:ext cx="5987177" cy="484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Buffer Quota — Calculation &amp; Flow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63" y="1350288"/>
            <a:ext cx="13162955" cy="5676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9377" y="5950056"/>
            <a:ext cx="2986239" cy="37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= Available Buffer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1619377" y="4636111"/>
            <a:ext cx="2986239" cy="37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 Non-scheduled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619377" y="3335438"/>
            <a:ext cx="2986239" cy="37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+ Released Seats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619377" y="2021492"/>
            <a:ext cx="2986239" cy="37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 10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679013" y="7213044"/>
            <a:ext cx="1327237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Available Buffer = 10 (base) + Released Seats - Non-scheduled Bookings. Releases immediately increment the buffer; non-scheduled booking decrements it. UI updates buffer count in real time.</a:t>
            </a: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2B70A-E404-2CA0-CE61-EF9634CD7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196" y="7606362"/>
            <a:ext cx="2285204" cy="6232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0056"/>
            <a:ext cx="57482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Booking Rules — Edge Cases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84007"/>
            <a:ext cx="4867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Scheduled Member (on scheduled day)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651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May book or release any date within a 2-week window. If they release, buffer increases (e.g., becomes 11 if one seat released).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95029"/>
            <a:ext cx="6244709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Auto-booked by schedule, editable by user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Can plan two weeks ahead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484007"/>
            <a:ext cx="4163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Non-scheduled Member (off day)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0651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Can only book buffer seats for tomorrow, and only after 3PM up to midnight. Booking denied if buffer = 0.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95029"/>
            <a:ext cx="6244709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One-day advance only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Time-gated booking window (&gt;= 3PM)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DF46FD-DD5E-DEBC-2037-2E017EFF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447" y="7481671"/>
            <a:ext cx="2619741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077"/>
            <a:ext cx="5973723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Auth, Roles &amp; Admin Controls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554147" y="2395538"/>
            <a:ext cx="27963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554147" y="2965728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JWT-based sessions with middleware for token validation and role checks (auth.middleware.js).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54147" y="3897154"/>
            <a:ext cx="27963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554147" y="4467344"/>
            <a:ext cx="8300799" cy="787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Admin — create squads, assign batch, view analytics, adjust buffer if needed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Employee — view schedule, book/release seats within rules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554147" y="5475923"/>
            <a:ext cx="27963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 Actions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54147" y="6046113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Bulk import squads, reassign batch membership, export booking logs, and resolve conflicts.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D9876-46CE-78FE-81F7-2DB8A3A6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659" y="7453596"/>
            <a:ext cx="2619741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557CB7-7A27-560A-F446-518FFB71C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88" y="1974310"/>
            <a:ext cx="4962293" cy="49860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2588"/>
            <a:ext cx="58263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Model &amp; Key Endpoints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14876"/>
            <a:ext cx="3008948" cy="1821537"/>
          </a:xfrm>
          <a:prstGeom prst="roundRect">
            <a:avLst>
              <a:gd name="adj" fmla="val 523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51084" y="3072170"/>
            <a:ext cx="2494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653314"/>
            <a:ext cx="2494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name, email, password, role, squad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029551" y="2814876"/>
            <a:ext cx="3008948" cy="1821537"/>
          </a:xfrm>
          <a:prstGeom prst="roundRect">
            <a:avLst>
              <a:gd name="adj" fmla="val 523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4286845" y="3072170"/>
            <a:ext cx="2494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Squad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86845" y="3653314"/>
            <a:ext cx="2494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name, batch (1/2), members[]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63227"/>
            <a:ext cx="6244709" cy="1458635"/>
          </a:xfrm>
          <a:prstGeom prst="roundRect">
            <a:avLst>
              <a:gd name="adj" fmla="val 653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51084" y="5120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Booking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701665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user, date, seatNumber, status, isBuffer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786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(examples)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3367683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 /api/book — create booking (server enforces rules)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DELETE /api/book/:id — release seat (updates buffer)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GET /api/buffer?date= — current buffer count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GET /api/rotation?date= — batch schedule for date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2612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booking.controller.js handles allocation logic; rotationEngine.js provides authoritative schedule decisions.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62358F-722A-296B-CCF7-130B4EB61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659" y="7515125"/>
            <a:ext cx="2619741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250"/>
            <a:ext cx="67422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UI / UX — Interactive Experience</a:t>
            </a:r>
            <a:endParaRPr lang="en-US" sz="3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023824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6465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principles: immediate visibility of buffer, easy one-tap book/release, calendar heatmap for two-week planning, &amp; contextual help explaining time rules. 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E25D9-2FE4-29B4-6756-9D71BC04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2021" y="7416234"/>
            <a:ext cx="2619741" cy="71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5040B8-FAC6-2472-20F5-92FCF6C70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769" y="1991091"/>
            <a:ext cx="4604395" cy="4254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0440B6-BE10-AB43-6AF9-87E8E28F8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56" y="2075209"/>
            <a:ext cx="8880962" cy="40791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621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Gelasio</vt:lpstr>
      <vt:lpstr>Arial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POOSALA SATHWIK</cp:lastModifiedBy>
  <cp:revision>2</cp:revision>
  <dcterms:created xsi:type="dcterms:W3CDTF">2026-02-26T10:32:38Z</dcterms:created>
  <dcterms:modified xsi:type="dcterms:W3CDTF">2026-02-26T10:42:10Z</dcterms:modified>
</cp:coreProperties>
</file>